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9263" cy="99298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D6FF"/>
    <a:srgbClr val="73FDD6"/>
    <a:srgbClr val="009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>
      <p:cViewPr varScale="1">
        <p:scale>
          <a:sx n="123" d="100"/>
          <a:sy n="123" d="100"/>
        </p:scale>
        <p:origin x="1866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2A4DA-9A37-4235-BC4D-BDE8E8CE3D00}" type="datetimeFigureOut">
              <a:rPr lang="fr-FR" smtClean="0"/>
              <a:pPr/>
              <a:t>24/01/2022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57506-00E4-4BCF-9104-6EE6D3681CE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2A4DA-9A37-4235-BC4D-BDE8E8CE3D00}" type="datetimeFigureOut">
              <a:rPr lang="fr-FR" smtClean="0"/>
              <a:pPr/>
              <a:t>24/01/2022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57506-00E4-4BCF-9104-6EE6D3681CE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2A4DA-9A37-4235-BC4D-BDE8E8CE3D00}" type="datetimeFigureOut">
              <a:rPr lang="fr-FR" smtClean="0"/>
              <a:pPr/>
              <a:t>24/01/2022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57506-00E4-4BCF-9104-6EE6D3681CE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2A4DA-9A37-4235-BC4D-BDE8E8CE3D00}" type="datetimeFigureOut">
              <a:rPr lang="fr-FR" smtClean="0"/>
              <a:pPr/>
              <a:t>24/01/2022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57506-00E4-4BCF-9104-6EE6D3681CE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2A4DA-9A37-4235-BC4D-BDE8E8CE3D00}" type="datetimeFigureOut">
              <a:rPr lang="fr-FR" smtClean="0"/>
              <a:pPr/>
              <a:t>24/01/2022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57506-00E4-4BCF-9104-6EE6D3681CE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2A4DA-9A37-4235-BC4D-BDE8E8CE3D00}" type="datetimeFigureOut">
              <a:rPr lang="fr-FR" smtClean="0"/>
              <a:pPr/>
              <a:t>24/01/2022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57506-00E4-4BCF-9104-6EE6D3681CE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2A4DA-9A37-4235-BC4D-BDE8E8CE3D00}" type="datetimeFigureOut">
              <a:rPr lang="fr-FR" smtClean="0"/>
              <a:pPr/>
              <a:t>24/01/2022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57506-00E4-4BCF-9104-6EE6D3681CE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2A4DA-9A37-4235-BC4D-BDE8E8CE3D00}" type="datetimeFigureOut">
              <a:rPr lang="fr-FR" smtClean="0"/>
              <a:pPr/>
              <a:t>24/01/2022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57506-00E4-4BCF-9104-6EE6D3681CE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2A4DA-9A37-4235-BC4D-BDE8E8CE3D00}" type="datetimeFigureOut">
              <a:rPr lang="fr-FR" smtClean="0"/>
              <a:pPr/>
              <a:t>24/01/2022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57506-00E4-4BCF-9104-6EE6D3681CE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2A4DA-9A37-4235-BC4D-BDE8E8CE3D00}" type="datetimeFigureOut">
              <a:rPr lang="fr-FR" smtClean="0"/>
              <a:pPr/>
              <a:t>24/01/2022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57506-00E4-4BCF-9104-6EE6D3681CE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2A4DA-9A37-4235-BC4D-BDE8E8CE3D00}" type="datetimeFigureOut">
              <a:rPr lang="fr-FR" smtClean="0"/>
              <a:pPr/>
              <a:t>24/01/2022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57506-00E4-4BCF-9104-6EE6D3681CE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D2A4DA-9A37-4235-BC4D-BDE8E8CE3D00}" type="datetimeFigureOut">
              <a:rPr lang="fr-FR" smtClean="0"/>
              <a:pPr/>
              <a:t>24/01/2022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F57506-00E4-4BCF-9104-6EE6D3681CE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jpeg"/><Relationship Id="rId2" Type="http://schemas.openxmlformats.org/officeDocument/2006/relationships/hyperlink" Target="mailto:alsh@afr63.fr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jpe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-67070" y="473660"/>
            <a:ext cx="5110906" cy="13849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28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badi" panose="020B0604020104020204" pitchFamily="34" charset="0"/>
                <a:ea typeface="Brush Script MT" panose="03060802040406070304" pitchFamily="66" charset="-122"/>
                <a:cs typeface="AL BAYAN PLAIN" pitchFamily="2" charset="-78"/>
              </a:rPr>
              <a:t>Du 15 au 18 février </a:t>
            </a:r>
          </a:p>
          <a:p>
            <a:pPr algn="ctr"/>
            <a:r>
              <a:rPr lang="fr-FR" sz="28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badi" panose="020B0604020104020204" pitchFamily="34" charset="0"/>
                <a:ea typeface="Brush Script MT" panose="03060802040406070304" pitchFamily="66" charset="-122"/>
                <a:cs typeface="AL BAYAN PLAIN" pitchFamily="2" charset="-78"/>
              </a:rPr>
              <a:t>Séjour « Ski alpin » </a:t>
            </a:r>
          </a:p>
          <a:p>
            <a:pPr algn="ctr"/>
            <a:r>
              <a:rPr lang="fr-FR" sz="28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ighlight>
                  <a:srgbClr val="FFFF00"/>
                </a:highlight>
                <a:latin typeface="Abadi" panose="020B0604020104020204" pitchFamily="34" charset="0"/>
                <a:ea typeface="Brush Script MT" panose="03060802040406070304" pitchFamily="66" charset="-122"/>
                <a:cs typeface="AL BAYAN PLAIN" pitchFamily="2" charset="-78"/>
              </a:rPr>
              <a:t>10-15 ans</a:t>
            </a:r>
          </a:p>
        </p:txBody>
      </p:sp>
      <p:sp>
        <p:nvSpPr>
          <p:cNvPr id="3" name="AutoShape 4">
            <a:extLst>
              <a:ext uri="{FF2B5EF4-FFF2-40B4-BE49-F238E27FC236}">
                <a16:creationId xmlns:a16="http://schemas.microsoft.com/office/drawing/2014/main" id="{99713046-2C25-1749-A37D-39CB441791D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2500306"/>
            <a:ext cx="1081094" cy="1081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CA2511E8-8E56-C647-A322-D84E3471F880}"/>
              </a:ext>
            </a:extLst>
          </p:cNvPr>
          <p:cNvSpPr txBox="1"/>
          <p:nvPr/>
        </p:nvSpPr>
        <p:spPr>
          <a:xfrm>
            <a:off x="-67072" y="-5814"/>
            <a:ext cx="51109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u="sng" dirty="0">
                <a:latin typeface="Abadi" panose="020B0604020104020204" pitchFamily="34" charset="0"/>
                <a:cs typeface="Bodoni MT Poster Compressed" panose="020F0302020204030204" pitchFamily="34" charset="0"/>
              </a:rPr>
              <a:t>Planète loisirs animation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A9400AE4-89DB-A242-9505-403DB8C937D5}"/>
              </a:ext>
            </a:extLst>
          </p:cNvPr>
          <p:cNvSpPr txBox="1"/>
          <p:nvPr/>
        </p:nvSpPr>
        <p:spPr>
          <a:xfrm>
            <a:off x="4734207" y="3503966"/>
            <a:ext cx="4882329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u="sng" dirty="0">
                <a:latin typeface="Abadi" panose="020B0604020104020204" pitchFamily="34" charset="0"/>
              </a:rPr>
              <a:t>Inscriptions et renseignements</a:t>
            </a:r>
          </a:p>
          <a:p>
            <a:pPr algn="ctr"/>
            <a:r>
              <a:rPr lang="fr-FR" sz="1600" dirty="0">
                <a:latin typeface="Abadi" panose="020B0604020104020204" pitchFamily="34" charset="0"/>
              </a:rPr>
              <a:t>07.82.84.51.16</a:t>
            </a:r>
          </a:p>
          <a:p>
            <a:pPr algn="ctr"/>
            <a:r>
              <a:rPr lang="fr-FR" sz="1600" dirty="0">
                <a:latin typeface="Abadi" panose="020B0604020104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alsh@afr63.fr</a:t>
            </a:r>
            <a:endParaRPr lang="fr-FR" sz="1600" dirty="0">
              <a:latin typeface="Abadi" panose="020B0604020104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badi" panose="020B0604020104020204" pitchFamily="34" charset="0"/>
                <a:ea typeface="+mn-ea"/>
                <a:cs typeface="+mn-cs"/>
              </a:rPr>
              <a:t>planete loisirs anim</a:t>
            </a:r>
            <a:endParaRPr lang="fr-FR" sz="1600" dirty="0">
              <a:latin typeface="Abadi" panose="020B0604020104020204" pitchFamily="34" charset="0"/>
            </a:endParaRPr>
          </a:p>
          <a:p>
            <a:pPr algn="ctr"/>
            <a:r>
              <a:rPr lang="fr-FR" sz="1600" dirty="0">
                <a:latin typeface="Abadi" panose="020B0604020104020204" pitchFamily="34" charset="0"/>
              </a:rPr>
              <a:t>16 rue du Sioulet, 63380 Pontaumur</a:t>
            </a:r>
          </a:p>
          <a:p>
            <a:endParaRPr lang="fr-FR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83F3C66D-995D-CF4E-987B-875D305FF894}"/>
              </a:ext>
            </a:extLst>
          </p:cNvPr>
          <p:cNvSpPr/>
          <p:nvPr/>
        </p:nvSpPr>
        <p:spPr>
          <a:xfrm>
            <a:off x="53954" y="1779904"/>
            <a:ext cx="4932041" cy="24000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Hébergement au gîte de La Buissonnière, La Bourboule (63)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91998A37-50C0-AA42-B71C-3419327106A4}"/>
              </a:ext>
            </a:extLst>
          </p:cNvPr>
          <p:cNvSpPr/>
          <p:nvPr/>
        </p:nvSpPr>
        <p:spPr>
          <a:xfrm rot="5400000">
            <a:off x="3995248" y="798776"/>
            <a:ext cx="1774130" cy="20736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rgbClr val="00B050"/>
              </a:solidFill>
            </a:endParaRPr>
          </a:p>
        </p:txBody>
      </p:sp>
      <p:pic>
        <p:nvPicPr>
          <p:cNvPr id="28" name="Image 27">
            <a:extLst>
              <a:ext uri="{FF2B5EF4-FFF2-40B4-BE49-F238E27FC236}">
                <a16:creationId xmlns:a16="http://schemas.microsoft.com/office/drawing/2014/main" id="{1685B77D-6805-A54F-82D6-61438E317D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837" y="2042180"/>
            <a:ext cx="3055116" cy="1602844"/>
          </a:xfrm>
          <a:prstGeom prst="rect">
            <a:avLst/>
          </a:prstGeom>
        </p:spPr>
      </p:pic>
      <p:graphicFrame>
        <p:nvGraphicFramePr>
          <p:cNvPr id="36" name="Tableau 36">
            <a:extLst>
              <a:ext uri="{FF2B5EF4-FFF2-40B4-BE49-F238E27FC236}">
                <a16:creationId xmlns:a16="http://schemas.microsoft.com/office/drawing/2014/main" id="{A3B2931B-AEC2-7B43-836F-B088939F9E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4699275"/>
              </p:ext>
            </p:extLst>
          </p:nvPr>
        </p:nvGraphicFramePr>
        <p:xfrm>
          <a:off x="5356412" y="1671741"/>
          <a:ext cx="3463794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3969">
                  <a:extLst>
                    <a:ext uri="{9D8B030D-6E8A-4147-A177-3AD203B41FA5}">
                      <a16:colId xmlns:a16="http://schemas.microsoft.com/office/drawing/2014/main" val="3892483871"/>
                    </a:ext>
                  </a:extLst>
                </a:gridCol>
                <a:gridCol w="1769825">
                  <a:extLst>
                    <a:ext uri="{9D8B030D-6E8A-4147-A177-3AD203B41FA5}">
                      <a16:colId xmlns:a16="http://schemas.microsoft.com/office/drawing/2014/main" val="79605951"/>
                    </a:ext>
                  </a:extLst>
                </a:gridCol>
              </a:tblGrid>
              <a:tr h="184363">
                <a:tc gridSpan="2">
                  <a:txBody>
                    <a:bodyPr/>
                    <a:lstStyle/>
                    <a:p>
                      <a:pPr algn="ctr"/>
                      <a:r>
                        <a:rPr lang="fr-FR" sz="1100"/>
                        <a:t>Tarif </a:t>
                      </a:r>
                      <a:r>
                        <a:rPr lang="fr-FR" sz="1100" dirty="0"/>
                        <a:t>formule tout compris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8400541"/>
                  </a:ext>
                </a:extLst>
              </a:tr>
              <a:tr h="520555"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Résidants communauté de communes Chavanon Combrailles et Volcans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Hors Communauté de communes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5484406"/>
                  </a:ext>
                </a:extLst>
              </a:tr>
              <a:tr h="780832"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QF &lt;400:  140€</a:t>
                      </a:r>
                    </a:p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QF 401&lt;700:  154€</a:t>
                      </a:r>
                    </a:p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QF 701&lt;1000:  168€</a:t>
                      </a:r>
                    </a:p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QF 1001&lt;1500:  182€</a:t>
                      </a:r>
                    </a:p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QF&gt;1501:  196€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QF &lt;400:  210€</a:t>
                      </a:r>
                    </a:p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QF 401&lt;700:  224€</a:t>
                      </a:r>
                    </a:p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QF 701&lt;1000: 238€</a:t>
                      </a:r>
                    </a:p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QF 1001&lt;1500: 252€</a:t>
                      </a:r>
                    </a:p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QF&gt;1501</a:t>
                      </a:r>
                      <a:r>
                        <a:rPr lang="fr-FR" sz="110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: 266€</a:t>
                      </a:r>
                      <a:endParaRPr lang="fr-FR" sz="1100" dirty="0">
                        <a:solidFill>
                          <a:schemeClr val="tx1"/>
                        </a:solidFill>
                        <a:latin typeface="Abadi" panose="020B0604020104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4660691"/>
                  </a:ext>
                </a:extLst>
              </a:tr>
            </a:tbl>
          </a:graphicData>
        </a:graphic>
      </p:graphicFrame>
      <p:sp>
        <p:nvSpPr>
          <p:cNvPr id="21" name="ZoneTexte 20">
            <a:extLst>
              <a:ext uri="{FF2B5EF4-FFF2-40B4-BE49-F238E27FC236}">
                <a16:creationId xmlns:a16="http://schemas.microsoft.com/office/drawing/2014/main" id="{6CE73CBC-8B34-6244-8EC2-281F7F20BB87}"/>
              </a:ext>
            </a:extLst>
          </p:cNvPr>
          <p:cNvSpPr txBox="1"/>
          <p:nvPr/>
        </p:nvSpPr>
        <p:spPr>
          <a:xfrm>
            <a:off x="4734207" y="87807"/>
            <a:ext cx="4668266" cy="18466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600" b="1" u="sng" dirty="0">
                <a:latin typeface="Abadi" panose="020B0604020104020204" pitchFamily="34" charset="0"/>
              </a:rPr>
              <a:t>Activités</a:t>
            </a:r>
          </a:p>
          <a:p>
            <a:pPr marL="171450" indent="-171450" algn="ctr">
              <a:buFont typeface="Wingdings" pitchFamily="2" charset="2"/>
              <a:buChar char="Ø"/>
            </a:pPr>
            <a:r>
              <a:rPr lang="fr-FR" sz="1600" dirty="0">
                <a:latin typeface="Abadi" panose="020B0604020104020204" pitchFamily="34" charset="0"/>
              </a:rPr>
              <a:t>Entre 8h et 12h de ski en fonction du niveau</a:t>
            </a:r>
          </a:p>
          <a:p>
            <a:pPr marL="171450" indent="-171450" algn="ctr">
              <a:buFont typeface="Wingdings" pitchFamily="2" charset="2"/>
              <a:buChar char="Ø"/>
            </a:pPr>
            <a:r>
              <a:rPr lang="fr-FR" sz="1600" dirty="0">
                <a:latin typeface="Abadi" panose="020B0604020104020204" pitchFamily="34" charset="0"/>
              </a:rPr>
              <a:t>Du débutant au confirmé. Pour les débutants, </a:t>
            </a:r>
          </a:p>
          <a:p>
            <a:pPr algn="ctr"/>
            <a:r>
              <a:rPr lang="fr-FR" sz="1600" dirty="0">
                <a:latin typeface="Abadi" panose="020B0604020104020204" pitchFamily="34" charset="0"/>
              </a:rPr>
              <a:t>cours encadrés par des moniteurs ESF</a:t>
            </a:r>
            <a:endParaRPr kumimoji="0" lang="fr-FR" sz="16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badi" panose="020B0604020104020204" pitchFamily="34" charset="0"/>
              <a:ea typeface="+mn-ea"/>
              <a:cs typeface="+mn-cs"/>
            </a:endParaRPr>
          </a:p>
          <a:p>
            <a:pPr marL="171450" marR="0" lvl="0" indent="-17145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fr-FR" sz="1600" dirty="0">
                <a:solidFill>
                  <a:prstClr val="black"/>
                </a:solidFill>
                <a:latin typeface="Abadi" panose="020B0604020104020204" pitchFamily="34" charset="0"/>
              </a:rPr>
              <a:t>En plus: piscine, patinoire, luge, …</a:t>
            </a:r>
            <a:endParaRPr lang="fr-FR" sz="1600" dirty="0">
              <a:latin typeface="Abadi" panose="020B0604020104020204" pitchFamily="34" charset="0"/>
            </a:endParaRPr>
          </a:p>
          <a:p>
            <a:pPr algn="ctr"/>
            <a:endParaRPr lang="fr-FR" sz="1600" dirty="0">
              <a:latin typeface="Abadi" panose="020B0604020104020204" pitchFamily="34" charset="0"/>
            </a:endParaRPr>
          </a:p>
          <a:p>
            <a:endParaRPr lang="fr-FR" dirty="0"/>
          </a:p>
        </p:txBody>
      </p:sp>
      <p:pic>
        <p:nvPicPr>
          <p:cNvPr id="32" name="Image 31">
            <a:extLst>
              <a:ext uri="{FF2B5EF4-FFF2-40B4-BE49-F238E27FC236}">
                <a16:creationId xmlns:a16="http://schemas.microsoft.com/office/drawing/2014/main" id="{73D6067D-719B-4430-89D1-69BE7991A0C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1847" y="3808174"/>
            <a:ext cx="207466" cy="207466"/>
          </a:xfrm>
          <a:prstGeom prst="rect">
            <a:avLst/>
          </a:prstGeom>
        </p:spPr>
      </p:pic>
      <p:pic>
        <p:nvPicPr>
          <p:cNvPr id="34" name="Image 33">
            <a:extLst>
              <a:ext uri="{FF2B5EF4-FFF2-40B4-BE49-F238E27FC236}">
                <a16:creationId xmlns:a16="http://schemas.microsoft.com/office/drawing/2014/main" id="{69B5487E-7BA1-41EF-A92D-E234164DF67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263531" y="4096719"/>
            <a:ext cx="239231" cy="207466"/>
          </a:xfrm>
          <a:prstGeom prst="rect">
            <a:avLst/>
          </a:prstGeom>
        </p:spPr>
      </p:pic>
      <p:pic>
        <p:nvPicPr>
          <p:cNvPr id="37" name="Image 36">
            <a:extLst>
              <a:ext uri="{FF2B5EF4-FFF2-40B4-BE49-F238E27FC236}">
                <a16:creationId xmlns:a16="http://schemas.microsoft.com/office/drawing/2014/main" id="{E3BC35E1-7DEB-4797-853D-0AB724FF0B8B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8052" y="4560876"/>
            <a:ext cx="283028" cy="207465"/>
          </a:xfrm>
          <a:prstGeom prst="rect">
            <a:avLst/>
          </a:prstGeom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12DC21C5-9FFC-4FB5-BF6D-A8BA1DCEB19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002423" y="4312970"/>
            <a:ext cx="239231" cy="239231"/>
          </a:xfrm>
          <a:prstGeom prst="rect">
            <a:avLst/>
          </a:prstGeom>
        </p:spPr>
      </p:pic>
      <p:pic>
        <p:nvPicPr>
          <p:cNvPr id="18" name="Image 17">
            <a:extLst>
              <a:ext uri="{FF2B5EF4-FFF2-40B4-BE49-F238E27FC236}">
                <a16:creationId xmlns:a16="http://schemas.microsoft.com/office/drawing/2014/main" id="{49825ED5-CC65-4685-BA9A-050FD5F3133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21876" y="2103516"/>
            <a:ext cx="778336" cy="461388"/>
          </a:xfrm>
          <a:prstGeom prst="rect">
            <a:avLst/>
          </a:prstGeom>
        </p:spPr>
      </p:pic>
      <p:pic>
        <p:nvPicPr>
          <p:cNvPr id="19" name="Image 18">
            <a:extLst>
              <a:ext uri="{FF2B5EF4-FFF2-40B4-BE49-F238E27FC236}">
                <a16:creationId xmlns:a16="http://schemas.microsoft.com/office/drawing/2014/main" id="{EA07698F-5C8C-4505-B8E1-92592A50EB12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90708" y="2855678"/>
            <a:ext cx="417929" cy="634520"/>
          </a:xfrm>
          <a:prstGeom prst="rect">
            <a:avLst/>
          </a:prstGeom>
        </p:spPr>
      </p:pic>
      <p:pic>
        <p:nvPicPr>
          <p:cNvPr id="20" name="Image 19">
            <a:extLst>
              <a:ext uri="{FF2B5EF4-FFF2-40B4-BE49-F238E27FC236}">
                <a16:creationId xmlns:a16="http://schemas.microsoft.com/office/drawing/2014/main" id="{B7339762-33BC-4828-94AF-5D0BFF4C6CE5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40185" y="2103516"/>
            <a:ext cx="843592" cy="396789"/>
          </a:xfrm>
          <a:prstGeom prst="rect">
            <a:avLst/>
          </a:prstGeom>
        </p:spPr>
      </p:pic>
      <p:pic>
        <p:nvPicPr>
          <p:cNvPr id="23" name="Image 22" descr="direct.jpg">
            <a:extLst>
              <a:ext uri="{FF2B5EF4-FFF2-40B4-BE49-F238E27FC236}">
                <a16:creationId xmlns:a16="http://schemas.microsoft.com/office/drawing/2014/main" id="{D2082F84-5CB5-4CD4-9746-AFFF9DC0008B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36215" y="3509078"/>
            <a:ext cx="4542415" cy="3304298"/>
          </a:xfrm>
          <a:prstGeom prst="rect">
            <a:avLst/>
          </a:prstGeom>
        </p:spPr>
      </p:pic>
      <p:pic>
        <p:nvPicPr>
          <p:cNvPr id="24" name="Image 23" descr="esff.jpg">
            <a:extLst>
              <a:ext uri="{FF2B5EF4-FFF2-40B4-BE49-F238E27FC236}">
                <a16:creationId xmlns:a16="http://schemas.microsoft.com/office/drawing/2014/main" id="{732A57EA-92CE-4FC9-9E33-E9D4502199F1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825056" y="5070569"/>
            <a:ext cx="1805677" cy="1485322"/>
          </a:xfrm>
          <a:prstGeom prst="rect">
            <a:avLst/>
          </a:prstGeom>
        </p:spPr>
      </p:pic>
      <p:sp>
        <p:nvSpPr>
          <p:cNvPr id="25" name="Ellipse 24">
            <a:extLst>
              <a:ext uri="{FF2B5EF4-FFF2-40B4-BE49-F238E27FC236}">
                <a16:creationId xmlns:a16="http://schemas.microsoft.com/office/drawing/2014/main" id="{9C3E2A9F-B3E0-4A12-A940-0C90E8901A88}"/>
              </a:ext>
            </a:extLst>
          </p:cNvPr>
          <p:cNvSpPr/>
          <p:nvPr/>
        </p:nvSpPr>
        <p:spPr>
          <a:xfrm>
            <a:off x="1084473" y="4355066"/>
            <a:ext cx="2626831" cy="61908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u="sng" dirty="0">
                <a:solidFill>
                  <a:srgbClr val="FF0000"/>
                </a:solidFill>
                <a:highlight>
                  <a:srgbClr val="FFFF00"/>
                </a:highlight>
                <a:latin typeface="Goudy Old Style" pitchFamily="18" charset="0"/>
              </a:rPr>
              <a:t>Tous niveaux </a:t>
            </a:r>
          </a:p>
          <a:p>
            <a:pPr algn="ctr"/>
            <a:r>
              <a:rPr lang="fr-FR" sz="1200" dirty="0">
                <a:solidFill>
                  <a:srgbClr val="FF0000"/>
                </a:solidFill>
                <a:highlight>
                  <a:srgbClr val="FFFF00"/>
                </a:highlight>
                <a:latin typeface="Goudy Old Style" pitchFamily="18" charset="0"/>
              </a:rPr>
              <a:t>Du débutant au confirmé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8E7E8784-C190-40E9-B670-E60A0E909FED}"/>
              </a:ext>
            </a:extLst>
          </p:cNvPr>
          <p:cNvSpPr/>
          <p:nvPr/>
        </p:nvSpPr>
        <p:spPr>
          <a:xfrm>
            <a:off x="5161725" y="4961477"/>
            <a:ext cx="3853167" cy="1647252"/>
          </a:xfrm>
          <a:prstGeom prst="rect">
            <a:avLst/>
          </a:prstGeom>
          <a:noFill/>
          <a:ln w="381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400" b="1" u="sng" kern="0" dirty="0">
                <a:solidFill>
                  <a:prstClr val="black"/>
                </a:solidFill>
                <a:highlight>
                  <a:srgbClr val="FFFF00"/>
                </a:highlight>
                <a:latin typeface="Berlin Sans FB Demi" panose="020E0802020502020306" pitchFamily="34" charset="0"/>
              </a:rPr>
              <a:t>Inscription séjour « ski alpin 10-15 ans »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rPr>
              <a:t>Nom</a:t>
            </a:r>
            <a:r>
              <a:rPr lang="fr-FR" sz="1100" b="1" kern="0" dirty="0">
                <a:latin typeface="Calibri"/>
              </a:rPr>
              <a:t>-</a:t>
            </a:r>
            <a:r>
              <a:rPr kumimoji="0" lang="fr-FR" sz="11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rPr>
              <a:t>Prénom: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rPr>
              <a:t>Date de naissance: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rPr>
              <a:t>Commune de résidence: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rPr>
              <a:t>Téléphone:</a:t>
            </a:r>
            <a:endParaRPr lang="fr-FR" sz="1100" b="1" kern="0" dirty="0">
              <a:latin typeface="Calibri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rPr>
              <a:t>Adresse mail: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rPr>
              <a:t>Numéro allocataire: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rPr>
              <a:t> Signature: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1">
            <a:lumMod val="65000"/>
            <a:lumOff val="35000"/>
          </a:schemeClr>
        </a:solidFill>
        <a:ln>
          <a:solidFill>
            <a:srgbClr val="00B0F0"/>
          </a:solidFill>
        </a:ln>
      </a:spPr>
      <a:bodyPr rtlCol="0" anchor="ctr"/>
      <a:lstStyle>
        <a:defPPr algn="ctr">
          <a:defRPr dirty="0">
            <a:solidFill>
              <a:srgbClr val="00B050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670</TotalTime>
  <Words>187</Words>
  <Application>Microsoft Office PowerPoint</Application>
  <PresentationFormat>Affichage à l'écran (4:3)</PresentationFormat>
  <Paragraphs>38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9" baseType="lpstr">
      <vt:lpstr>Abadi</vt:lpstr>
      <vt:lpstr>Aharoni</vt:lpstr>
      <vt:lpstr>Arial</vt:lpstr>
      <vt:lpstr>Berlin Sans FB Demi</vt:lpstr>
      <vt:lpstr>Calibri</vt:lpstr>
      <vt:lpstr>Goudy Old Style</vt:lpstr>
      <vt:lpstr>Wingdings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8</dc:creator>
  <cp:lastModifiedBy>PLANETE LOISIRS ANIMATION</cp:lastModifiedBy>
  <cp:revision>80</cp:revision>
  <dcterms:created xsi:type="dcterms:W3CDTF">2018-11-28T11:03:05Z</dcterms:created>
  <dcterms:modified xsi:type="dcterms:W3CDTF">2022-01-24T10:21:58Z</dcterms:modified>
</cp:coreProperties>
</file>